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notesMasterIdLst>
    <p:notesMasterId r:id="rId31"/>
  </p:notesMasterIdLst>
  <p:sldIdLst>
    <p:sldId id="418" r:id="rId13"/>
    <p:sldId id="264" r:id="rId14"/>
    <p:sldId id="378" r:id="rId15"/>
    <p:sldId id="379" r:id="rId16"/>
    <p:sldId id="390" r:id="rId17"/>
    <p:sldId id="394" r:id="rId18"/>
    <p:sldId id="415" r:id="rId19"/>
    <p:sldId id="385" r:id="rId20"/>
    <p:sldId id="407" r:id="rId21"/>
    <p:sldId id="414" r:id="rId22"/>
    <p:sldId id="413" r:id="rId23"/>
    <p:sldId id="417" r:id="rId24"/>
    <p:sldId id="411" r:id="rId25"/>
    <p:sldId id="386" r:id="rId26"/>
    <p:sldId id="396" r:id="rId27"/>
    <p:sldId id="397" r:id="rId28"/>
    <p:sldId id="391" r:id="rId29"/>
    <p:sldId id="416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886"/>
    <a:srgbClr val="66FFCC"/>
    <a:srgbClr val="FEC200"/>
    <a:srgbClr val="E6AF00"/>
    <a:srgbClr val="FB85D4"/>
    <a:srgbClr val="FCA6DF"/>
    <a:srgbClr val="424242"/>
    <a:srgbClr val="18CAC2"/>
    <a:srgbClr val="D9D9D9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95405" autoAdjust="0"/>
  </p:normalViewPr>
  <p:slideViewPr>
    <p:cSldViewPr showGuides="1">
      <p:cViewPr>
        <p:scale>
          <a:sx n="60" d="100"/>
          <a:sy n="60" d="100"/>
        </p:scale>
        <p:origin x="-954" y="-336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29/05/2020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21" y="6426206"/>
            <a:ext cx="3759199" cy="126999"/>
          </a:xfrm>
        </p:spPr>
        <p:txBody>
          <a:bodyPr/>
          <a:lstStyle/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3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260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215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75525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2189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955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8001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70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9499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529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8284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177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10387966" y="5038581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720728" y="776293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720728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828800" y="6012661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828800" y="5650709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189663" y="5752312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Dikdörtgen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1" y="6480974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ikdörtgen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9381" y="703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10387966" y="93788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492501" y="6480974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8625062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7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271466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72244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72244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09601" y="6480969"/>
            <a:ext cx="5680075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20009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820009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09601" y="6481895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514476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5"/>
            <a:ext cx="48768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5976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119721" y="6426206"/>
            <a:ext cx="3759199" cy="126999"/>
          </a:xfrm>
        </p:spPr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5488517" y="6400800"/>
            <a:ext cx="711200" cy="15240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117603" y="6296248"/>
            <a:ext cx="3761316" cy="15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3" y="3578229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5"/>
            <a:ext cx="812800" cy="3651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kizkenar Üçgen 6"/>
          <p:cNvSpPr/>
          <p:nvPr/>
        </p:nvSpPr>
        <p:spPr>
          <a:xfrm rot="16200000">
            <a:off x="10387964" y="5038580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720727" y="776291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720727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1828800" y="6012659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1828800" y="5650707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189663" y="5752310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1" y="6480972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 Üçgen 8"/>
          <p:cNvSpPr/>
          <p:nvPr/>
        </p:nvSpPr>
        <p:spPr>
          <a:xfrm flipV="1">
            <a:off x="9380" y="7037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İkizkenar Üçgen 7"/>
          <p:cNvSpPr/>
          <p:nvPr/>
        </p:nvSpPr>
        <p:spPr>
          <a:xfrm rot="5400000" flipV="1">
            <a:off x="10387964" y="93787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492501" y="6480972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Düz Bağlayıcı 10"/>
          <p:cNvCxnSpPr/>
          <p:nvPr/>
        </p:nvCxnSpPr>
        <p:spPr>
          <a:xfrm rot="10800000">
            <a:off x="8625061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0" y="7037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271466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722440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722440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09601" y="6480969"/>
            <a:ext cx="5680075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20009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1820009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09601" y="6481893"/>
            <a:ext cx="5680075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514476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914400" y="4916995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5"/>
            <a:ext cx="3759200" cy="571499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815584" y="1026375"/>
            <a:ext cx="609600" cy="4413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ikdörtgen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 flipV="1">
            <a:off x="6084109" y="1575654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571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388442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5791200" y="104241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5791200" y="1036023"/>
            <a:ext cx="609600" cy="4413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ikdörtgen 4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ikdörtgen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508000" y="1981203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828800" y="31274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Dikdörtgen 20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üz Bağlayıcı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ikdörtgen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ikdörtgen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828800" y="312741"/>
            <a:ext cx="609600" cy="4413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2" name="Dikdörtgen 21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ikdörtgen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ikdörtgen 10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ikdörtgen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9221216" y="3009904"/>
            <a:ext cx="609600" cy="441325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5200" y="304804"/>
            <a:ext cx="1930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Veri Yer Tutucusu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8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422401" y="1905003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571744" y="1600203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 rot="21240000">
            <a:off x="797293" y="1004671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 rot="21420000">
            <a:off x="795610" y="99881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37600" y="274958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8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10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5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8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5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5" y="2209803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9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5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20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3" y="731522"/>
            <a:ext cx="6439049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5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5" y="4421083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7D3102-AD23-4BFF-87AE-61567A0BE8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9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69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3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5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3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2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30" y="601886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0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8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7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0" y="601886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0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2" y="4133091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8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1030147"/>
            <a:ext cx="1979271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764927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5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5" y="6426206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7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1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19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3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1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3"/>
          <p:cNvSpPr txBox="1"/>
          <p:nvPr userDrawn="1"/>
        </p:nvSpPr>
        <p:spPr>
          <a:xfrm>
            <a:off x="10992550" y="71912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42"/>
          <p:cNvSpPr txBox="1"/>
          <p:nvPr userDrawn="1"/>
        </p:nvSpPr>
        <p:spPr>
          <a:xfrm>
            <a:off x="10992547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0"/>
          <p:cNvGrpSpPr/>
          <p:nvPr userDrawn="1"/>
        </p:nvGrpSpPr>
        <p:grpSpPr>
          <a:xfrm>
            <a:off x="10272467" y="663641"/>
            <a:ext cx="645676" cy="533110"/>
            <a:chOff x="473446" y="6325727"/>
            <a:chExt cx="645677" cy="533110"/>
          </a:xfrm>
        </p:grpSpPr>
        <p:grpSp>
          <p:nvGrpSpPr>
            <p:cNvPr id="29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1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0" name="TextBox 22"/>
            <p:cNvSpPr txBox="1"/>
            <p:nvPr userDrawn="1"/>
          </p:nvSpPr>
          <p:spPr>
            <a:xfrm>
              <a:off x="549027" y="6381328"/>
              <a:ext cx="499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8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14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18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6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7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3"/>
          <p:cNvSpPr txBox="1"/>
          <p:nvPr userDrawn="1"/>
        </p:nvSpPr>
        <p:spPr>
          <a:xfrm>
            <a:off x="10992550" y="719125"/>
            <a:ext cx="1080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42"/>
          <p:cNvSpPr txBox="1"/>
          <p:nvPr userDrawn="1"/>
        </p:nvSpPr>
        <p:spPr>
          <a:xfrm>
            <a:off x="10992547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2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0"/>
          <p:cNvGrpSpPr/>
          <p:nvPr userDrawn="1"/>
        </p:nvGrpSpPr>
        <p:grpSpPr>
          <a:xfrm>
            <a:off x="10272467" y="663641"/>
            <a:ext cx="645676" cy="533110"/>
            <a:chOff x="473446" y="6325727"/>
            <a:chExt cx="645677" cy="533110"/>
          </a:xfrm>
        </p:grpSpPr>
        <p:grpSp>
          <p:nvGrpSpPr>
            <p:cNvPr id="24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6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7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5" name="TextBox 22"/>
            <p:cNvSpPr txBox="1"/>
            <p:nvPr userDrawn="1"/>
          </p:nvSpPr>
          <p:spPr>
            <a:xfrm>
              <a:off x="549027" y="6381328"/>
              <a:ext cx="499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2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18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0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3"/>
          <p:cNvSpPr txBox="1"/>
          <p:nvPr userDrawn="1"/>
        </p:nvSpPr>
        <p:spPr>
          <a:xfrm>
            <a:off x="10992550" y="71912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42"/>
          <p:cNvSpPr txBox="1"/>
          <p:nvPr userDrawn="1"/>
        </p:nvSpPr>
        <p:spPr>
          <a:xfrm>
            <a:off x="10992547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0"/>
          <p:cNvGrpSpPr/>
          <p:nvPr userDrawn="1"/>
        </p:nvGrpSpPr>
        <p:grpSpPr>
          <a:xfrm>
            <a:off x="10272467" y="663641"/>
            <a:ext cx="645676" cy="533110"/>
            <a:chOff x="473446" y="6325727"/>
            <a:chExt cx="645677" cy="533110"/>
          </a:xfrm>
        </p:grpSpPr>
        <p:grpSp>
          <p:nvGrpSpPr>
            <p:cNvPr id="28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0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9" name="TextBox 22"/>
            <p:cNvSpPr txBox="1"/>
            <p:nvPr userDrawn="1"/>
          </p:nvSpPr>
          <p:spPr>
            <a:xfrm>
              <a:off x="549027" y="6381328"/>
              <a:ext cx="499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1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19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5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1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3"/>
          <p:cNvSpPr txBox="1"/>
          <p:nvPr userDrawn="1"/>
        </p:nvSpPr>
        <p:spPr>
          <a:xfrm>
            <a:off x="10992550" y="71912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42"/>
          <p:cNvSpPr txBox="1"/>
          <p:nvPr userDrawn="1"/>
        </p:nvSpPr>
        <p:spPr>
          <a:xfrm>
            <a:off x="10992547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0"/>
          <p:cNvGrpSpPr/>
          <p:nvPr userDrawn="1"/>
        </p:nvGrpSpPr>
        <p:grpSpPr>
          <a:xfrm>
            <a:off x="10272467" y="663641"/>
            <a:ext cx="645676" cy="533110"/>
            <a:chOff x="473446" y="6325727"/>
            <a:chExt cx="645677" cy="533110"/>
          </a:xfrm>
        </p:grpSpPr>
        <p:grpSp>
          <p:nvGrpSpPr>
            <p:cNvPr id="31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3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4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2" name="TextBox 22"/>
            <p:cNvSpPr txBox="1"/>
            <p:nvPr userDrawn="1"/>
          </p:nvSpPr>
          <p:spPr>
            <a:xfrm>
              <a:off x="549027" y="6381328"/>
              <a:ext cx="499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9381" y="14073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7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8625062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1" y="6481895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2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20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6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4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3"/>
          <p:cNvSpPr txBox="1"/>
          <p:nvPr userDrawn="1"/>
        </p:nvSpPr>
        <p:spPr>
          <a:xfrm>
            <a:off x="10992550" y="719124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42"/>
          <p:cNvSpPr txBox="1"/>
          <p:nvPr userDrawn="1"/>
        </p:nvSpPr>
        <p:spPr>
          <a:xfrm>
            <a:off x="10992547" y="90872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20"/>
          <p:cNvGrpSpPr/>
          <p:nvPr userDrawn="1"/>
        </p:nvGrpSpPr>
        <p:grpSpPr>
          <a:xfrm>
            <a:off x="10272467" y="663642"/>
            <a:ext cx="645676" cy="655765"/>
            <a:chOff x="473446" y="6325727"/>
            <a:chExt cx="645677" cy="655765"/>
          </a:xfrm>
        </p:grpSpPr>
        <p:grpSp>
          <p:nvGrpSpPr>
            <p:cNvPr id="3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5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3" name="TextBox 22"/>
            <p:cNvSpPr txBox="1"/>
            <p:nvPr userDrawn="1"/>
          </p:nvSpPr>
          <p:spPr>
            <a:xfrm>
              <a:off x="549027" y="6381328"/>
              <a:ext cx="49926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pSp>
        <p:nvGrpSpPr>
          <p:cNvPr id="14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5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9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0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23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7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8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5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3"/>
          <p:cNvSpPr txBox="1"/>
          <p:nvPr userDrawn="1"/>
        </p:nvSpPr>
        <p:spPr>
          <a:xfrm>
            <a:off x="10992550" y="719124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42"/>
          <p:cNvSpPr txBox="1"/>
          <p:nvPr userDrawn="1"/>
        </p:nvSpPr>
        <p:spPr>
          <a:xfrm>
            <a:off x="10992547" y="908722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2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20"/>
          <p:cNvGrpSpPr/>
          <p:nvPr userDrawn="1"/>
        </p:nvGrpSpPr>
        <p:grpSpPr>
          <a:xfrm>
            <a:off x="10272467" y="663641"/>
            <a:ext cx="645676" cy="533110"/>
            <a:chOff x="473446" y="6325727"/>
            <a:chExt cx="645677" cy="533110"/>
          </a:xfrm>
        </p:grpSpPr>
        <p:grpSp>
          <p:nvGrpSpPr>
            <p:cNvPr id="34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6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7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5" name="TextBox 22"/>
            <p:cNvSpPr txBox="1"/>
            <p:nvPr userDrawn="1"/>
          </p:nvSpPr>
          <p:spPr>
            <a:xfrm>
              <a:off x="549027" y="6381328"/>
              <a:ext cx="499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 Üçgen 10"/>
          <p:cNvSpPr/>
          <p:nvPr/>
        </p:nvSpPr>
        <p:spPr>
          <a:xfrm>
            <a:off x="9380" y="14071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0" y="7037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 rot="10800000" flipV="1">
            <a:off x="8625061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1" y="6481893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2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8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20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6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7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4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3"/>
          <p:cNvSpPr txBox="1"/>
          <p:nvPr userDrawn="1"/>
        </p:nvSpPr>
        <p:spPr>
          <a:xfrm>
            <a:off x="10992550" y="71912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42"/>
          <p:cNvSpPr txBox="1"/>
          <p:nvPr userDrawn="1"/>
        </p:nvSpPr>
        <p:spPr>
          <a:xfrm>
            <a:off x="10992547" y="908721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20"/>
          <p:cNvGrpSpPr/>
          <p:nvPr userDrawn="1"/>
        </p:nvGrpSpPr>
        <p:grpSpPr>
          <a:xfrm>
            <a:off x="10272467" y="663641"/>
            <a:ext cx="645676" cy="655765"/>
            <a:chOff x="473446" y="6325727"/>
            <a:chExt cx="645677" cy="655765"/>
          </a:xfrm>
        </p:grpSpPr>
        <p:grpSp>
          <p:nvGrpSpPr>
            <p:cNvPr id="3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5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3" name="TextBox 22"/>
            <p:cNvSpPr txBox="1"/>
            <p:nvPr userDrawn="1"/>
          </p:nvSpPr>
          <p:spPr>
            <a:xfrm>
              <a:off x="549027" y="6381328"/>
              <a:ext cx="49926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grpSp>
        <p:nvGrpSpPr>
          <p:cNvPr id="7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8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16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0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3"/>
          <p:cNvSpPr txBox="1"/>
          <p:nvPr userDrawn="1"/>
        </p:nvSpPr>
        <p:spPr>
          <a:xfrm>
            <a:off x="10992550" y="71912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42"/>
          <p:cNvSpPr txBox="1"/>
          <p:nvPr userDrawn="1"/>
        </p:nvSpPr>
        <p:spPr>
          <a:xfrm>
            <a:off x="10992547" y="908721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0"/>
          <p:cNvGrpSpPr/>
          <p:nvPr userDrawn="1"/>
        </p:nvGrpSpPr>
        <p:grpSpPr>
          <a:xfrm>
            <a:off x="10272467" y="663641"/>
            <a:ext cx="645676" cy="825042"/>
            <a:chOff x="473446" y="6325727"/>
            <a:chExt cx="645677" cy="825042"/>
          </a:xfrm>
        </p:grpSpPr>
        <p:grpSp>
          <p:nvGrpSpPr>
            <p:cNvPr id="28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0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9" name="TextBox 22"/>
            <p:cNvSpPr txBox="1"/>
            <p:nvPr userDrawn="1"/>
          </p:nvSpPr>
          <p:spPr>
            <a:xfrm>
              <a:off x="549027" y="6381328"/>
              <a:ext cx="4992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kdörtgen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ikdörtgen 15"/>
          <p:cNvSpPr>
            <a:spLocks noChangeArrowheads="1"/>
          </p:cNvSpPr>
          <p:nvPr/>
        </p:nvSpPr>
        <p:spPr bwMode="white">
          <a:xfrm>
            <a:off x="0" y="3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ikdörtgen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ikdörtgen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5791200" y="1040177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grpSp>
        <p:nvGrpSpPr>
          <p:cNvPr id="20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21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29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3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4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31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2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"/>
          <p:cNvSpPr txBox="1"/>
          <p:nvPr userDrawn="1"/>
        </p:nvSpPr>
        <p:spPr>
          <a:xfrm>
            <a:off x="10992550" y="71912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42"/>
          <p:cNvSpPr txBox="1"/>
          <p:nvPr userDrawn="1"/>
        </p:nvSpPr>
        <p:spPr>
          <a:xfrm>
            <a:off x="10992547" y="908721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0"/>
          <p:cNvGrpSpPr/>
          <p:nvPr userDrawn="1"/>
        </p:nvGrpSpPr>
        <p:grpSpPr>
          <a:xfrm>
            <a:off x="10272467" y="663641"/>
            <a:ext cx="645676" cy="825042"/>
            <a:chOff x="473446" y="6325727"/>
            <a:chExt cx="645677" cy="825042"/>
          </a:xfrm>
        </p:grpSpPr>
        <p:grpSp>
          <p:nvGrpSpPr>
            <p:cNvPr id="39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41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42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40" name="TextBox 22"/>
            <p:cNvSpPr txBox="1"/>
            <p:nvPr userDrawn="1"/>
          </p:nvSpPr>
          <p:spPr>
            <a:xfrm>
              <a:off x="549027" y="6381328"/>
              <a:ext cx="4992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Metin Yer Tutucusu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0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2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17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1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2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19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0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3"/>
          <p:cNvSpPr txBox="1"/>
          <p:nvPr userDrawn="1"/>
        </p:nvSpPr>
        <p:spPr>
          <a:xfrm>
            <a:off x="10992550" y="71912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42"/>
          <p:cNvSpPr txBox="1"/>
          <p:nvPr userDrawn="1"/>
        </p:nvSpPr>
        <p:spPr>
          <a:xfrm>
            <a:off x="10992547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0"/>
          <p:cNvGrpSpPr/>
          <p:nvPr userDrawn="1"/>
        </p:nvGrpSpPr>
        <p:grpSpPr>
          <a:xfrm>
            <a:off x="10272467" y="663641"/>
            <a:ext cx="645676" cy="533110"/>
            <a:chOff x="473446" y="6325727"/>
            <a:chExt cx="645677" cy="533110"/>
          </a:xfrm>
        </p:grpSpPr>
        <p:grpSp>
          <p:nvGrpSpPr>
            <p:cNvPr id="28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0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2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9" name="TextBox 22"/>
            <p:cNvSpPr txBox="1"/>
            <p:nvPr userDrawn="1"/>
          </p:nvSpPr>
          <p:spPr>
            <a:xfrm>
              <a:off x="549027" y="6381328"/>
              <a:ext cx="499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4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2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18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2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0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1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3"/>
          <p:cNvSpPr txBox="1"/>
          <p:nvPr userDrawn="1"/>
        </p:nvSpPr>
        <p:spPr>
          <a:xfrm>
            <a:off x="10992550" y="71912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42"/>
          <p:cNvSpPr txBox="1"/>
          <p:nvPr userDrawn="1"/>
        </p:nvSpPr>
        <p:spPr>
          <a:xfrm>
            <a:off x="10992547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6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0"/>
          <p:cNvGrpSpPr/>
          <p:nvPr userDrawn="1"/>
        </p:nvGrpSpPr>
        <p:grpSpPr>
          <a:xfrm>
            <a:off x="10272467" y="663641"/>
            <a:ext cx="645676" cy="533110"/>
            <a:chOff x="473446" y="6325727"/>
            <a:chExt cx="645677" cy="533110"/>
          </a:xfrm>
        </p:grpSpPr>
        <p:grpSp>
          <p:nvGrpSpPr>
            <p:cNvPr id="28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30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31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9" name="TextBox 22"/>
            <p:cNvSpPr txBox="1"/>
            <p:nvPr userDrawn="1"/>
          </p:nvSpPr>
          <p:spPr>
            <a:xfrm>
              <a:off x="549027" y="6381328"/>
              <a:ext cx="4992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5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BB6B48-E8B6-492E-B5F2-B7A73A7469A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3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4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1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62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组合 24"/>
          <p:cNvGrpSpPr>
            <a:grpSpLocks/>
          </p:cNvGrpSpPr>
          <p:nvPr userDrawn="1"/>
        </p:nvGrpSpPr>
        <p:grpSpPr bwMode="auto">
          <a:xfrm>
            <a:off x="-9597" y="500539"/>
            <a:ext cx="12217401" cy="671101"/>
            <a:chOff x="0" y="242094"/>
            <a:chExt cx="9163025" cy="564356"/>
          </a:xfrm>
        </p:grpSpPr>
        <p:grpSp>
          <p:nvGrpSpPr>
            <p:cNvPr id="69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75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6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73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4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extBox 3"/>
          <p:cNvSpPr txBox="1"/>
          <p:nvPr userDrawn="1"/>
        </p:nvSpPr>
        <p:spPr>
          <a:xfrm>
            <a:off x="10992550" y="719125"/>
            <a:ext cx="1080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TextBox 42"/>
          <p:cNvSpPr txBox="1"/>
          <p:nvPr userDrawn="1"/>
        </p:nvSpPr>
        <p:spPr>
          <a:xfrm>
            <a:off x="10992547" y="908721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9" name="Straight Connector 47"/>
          <p:cNvCxnSpPr/>
          <p:nvPr userDrawn="1"/>
        </p:nvCxnSpPr>
        <p:spPr>
          <a:xfrm>
            <a:off x="10992547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20"/>
          <p:cNvGrpSpPr/>
          <p:nvPr userDrawn="1"/>
        </p:nvGrpSpPr>
        <p:grpSpPr>
          <a:xfrm>
            <a:off x="10272467" y="663641"/>
            <a:ext cx="645676" cy="655765"/>
            <a:chOff x="473446" y="6325727"/>
            <a:chExt cx="645677" cy="655765"/>
          </a:xfrm>
        </p:grpSpPr>
        <p:grpSp>
          <p:nvGrpSpPr>
            <p:cNvPr id="81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83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84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82" name="TextBox 22"/>
            <p:cNvSpPr txBox="1"/>
            <p:nvPr userDrawn="1"/>
          </p:nvSpPr>
          <p:spPr>
            <a:xfrm>
              <a:off x="549027" y="6381328"/>
              <a:ext cx="49926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5152" y="1412786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87241" y="4437112"/>
            <a:ext cx="49672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accent3"/>
                </a:solidFill>
              </a:rPr>
              <a:t>2020</a:t>
            </a:r>
            <a:endParaRPr lang="en-US" sz="6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79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900"/>
                            </p:stCondLst>
                            <p:childTnLst>
                              <p:par>
                                <p:cTn id="2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9"/>
          <a:stretch/>
        </p:blipFill>
        <p:spPr>
          <a:xfrm>
            <a:off x="6558" y="0"/>
            <a:ext cx="12185444" cy="6876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0269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64" b="17369"/>
          <a:stretch/>
        </p:blipFill>
        <p:spPr>
          <a:xfrm>
            <a:off x="215008" y="-165078"/>
            <a:ext cx="11976992" cy="6852496"/>
          </a:xfrm>
          <a:prstGeom prst="ellipse">
            <a:avLst/>
          </a:prstGeom>
          <a:ln>
            <a:solidFill>
              <a:srgbClr val="C00000"/>
            </a:solidFill>
          </a:ln>
          <a:effectLst>
            <a:glow rad="25400">
              <a:schemeClr val="accent2">
                <a:satMod val="175000"/>
                <a:alpha val="12000"/>
              </a:schemeClr>
            </a:glow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481378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7" b="3860"/>
          <a:stretch/>
        </p:blipFill>
        <p:spPr>
          <a:xfrm>
            <a:off x="1" y="0"/>
            <a:ext cx="12191999" cy="6876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1166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53"/>
          <a:stretch/>
        </p:blipFill>
        <p:spPr>
          <a:xfrm>
            <a:off x="-672752" y="-171400"/>
            <a:ext cx="12187255" cy="68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1731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</a:t>
            </a:r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855644" y="2420892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964591" y="43547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smtClean="0">
                <a:solidFill>
                  <a:schemeClr val="bg1"/>
                </a:solidFill>
              </a:rPr>
              <a:t>Dikkat: 3 yanlış 1 doğruyu götürüyor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5" name="İçerik Yer Tutucus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89" y="1936278"/>
            <a:ext cx="3722811" cy="430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2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964591" y="43547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chemeClr val="bg1"/>
                </a:solidFill>
              </a:rPr>
              <a:t>MERKEZİ YERLEŞTİRMEDE ÖNEMLİ KRİTERLER</a:t>
            </a:r>
          </a:p>
        </p:txBody>
      </p:sp>
      <p:sp>
        <p:nvSpPr>
          <p:cNvPr id="6" name="İçerik Yer Tutucusu 3"/>
          <p:cNvSpPr txBox="1">
            <a:spLocks/>
          </p:cNvSpPr>
          <p:nvPr/>
        </p:nvSpPr>
        <p:spPr>
          <a:xfrm>
            <a:off x="838204" y="1825628"/>
            <a:ext cx="10515600" cy="4421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smtClean="0"/>
              <a:t>ÖĞRENCİLERİN PUANI EŞİT OLDUĞUNDA </a:t>
            </a:r>
          </a:p>
          <a:p>
            <a:endParaRPr lang="tr-TR" sz="2000" dirty="0" smtClean="0"/>
          </a:p>
          <a:p>
            <a:r>
              <a:rPr lang="tr-TR" sz="2000" dirty="0" smtClean="0"/>
              <a:t>Okul Başarı Puanına (OBP), </a:t>
            </a:r>
          </a:p>
          <a:p>
            <a:endParaRPr lang="tr-TR" sz="2000" b="1" i="1" dirty="0" smtClean="0"/>
          </a:p>
          <a:p>
            <a:r>
              <a:rPr lang="tr-TR" sz="2000" b="1" i="1" dirty="0" smtClean="0"/>
              <a:t>EŞİTLİK OLDUĞU TAKDİRDE, </a:t>
            </a:r>
          </a:p>
          <a:p>
            <a:r>
              <a:rPr lang="tr-TR" sz="2000" dirty="0" smtClean="0"/>
              <a:t>Sırası ile 8.sınıf, 7. sınıf, 6. sınıf Yıl Sonu Başarı Puanına (YBP), </a:t>
            </a:r>
          </a:p>
          <a:p>
            <a:endParaRPr lang="tr-TR" sz="2000" b="1" i="1" dirty="0" smtClean="0"/>
          </a:p>
          <a:p>
            <a:r>
              <a:rPr lang="tr-TR" sz="2000" b="1" i="1" dirty="0" smtClean="0"/>
              <a:t>EŞİTLİĞİN DEVAMI HALİNDE,</a:t>
            </a:r>
          </a:p>
          <a:p>
            <a:r>
              <a:rPr lang="tr-TR" sz="2000" b="1" dirty="0" smtClean="0"/>
              <a:t>Özürsüz devamsızlık, </a:t>
            </a:r>
          </a:p>
          <a:p>
            <a:r>
              <a:rPr lang="tr-TR" sz="2000" dirty="0" smtClean="0"/>
              <a:t>Tercih önceliği, </a:t>
            </a:r>
          </a:p>
          <a:p>
            <a:r>
              <a:rPr lang="tr-TR" sz="2000" dirty="0" smtClean="0"/>
              <a:t>Öğrencinin yaşına bakılır. Yaşı küçük olan önceliklidir.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7396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6" y="1693674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5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6" y="3639345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912"/>
          <a:stretch/>
        </p:blipFill>
        <p:spPr>
          <a:xfrm>
            <a:off x="-7883" y="4830"/>
            <a:ext cx="12199883" cy="687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50166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YAPILIYOR?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55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8" y="4329848"/>
              <a:ext cx="518457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66" y="3618303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11" y="2587856"/>
            <a:ext cx="5263316" cy="1000274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Puanı ile Alan Liseler</a:t>
            </a:r>
          </a:p>
          <a:p>
            <a:pPr algn="ctr"/>
            <a:endParaRPr lang="tr-TR" sz="9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3" y="2588142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7854" y="2463013"/>
            <a:ext cx="3002815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0" y="3284101"/>
              <a:ext cx="160838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1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8978583" y="2431137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15768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Anadolu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50813" y="3140968"/>
              <a:ext cx="42511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4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5975771" y="2441455"/>
            <a:ext cx="3002815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96000" y="3321997"/>
                <a:ext cx="16687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72799" y="3212976"/>
              <a:ext cx="42511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275" y="2458433"/>
            <a:ext cx="3182388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93" y="1700808"/>
            <a:ext cx="3147408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9" y="4793292"/>
              <a:ext cx="24644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7" y="1769713"/>
            <a:ext cx="3153518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9" y="4913146"/>
              <a:ext cx="24636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5" y="4477018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60" y="4411111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766945" y="2132856"/>
            <a:ext cx="2042363" cy="2174714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2281" y="3674575"/>
            <a:ext cx="2042363" cy="2174714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39673" y="3701068"/>
            <a:ext cx="2042363" cy="2174714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495829" y="3680082"/>
            <a:ext cx="2042363" cy="2174714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041621" y="2159349"/>
            <a:ext cx="2042363" cy="2174714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85462" y="2132856"/>
            <a:ext cx="2042363" cy="2174714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892740" y="3940336"/>
            <a:ext cx="155093" cy="10148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80000" y="3755868"/>
            <a:ext cx="502085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4" y="3940327"/>
            <a:ext cx="356069" cy="23578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51" y="371387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83" y="3724556"/>
            <a:ext cx="512767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9" y="425855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23" y="275131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53" y="425775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45" y="275131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90" y="421134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33" y="275131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9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33" y="3090451"/>
            <a:ext cx="1111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61" y="3067032"/>
            <a:ext cx="11229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91" y="3172907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31" y="4605213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9" y="4581137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3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3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72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3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3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81" y="4581128"/>
            <a:ext cx="3528393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50" y="2204864"/>
            <a:ext cx="648073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57" y="3356992"/>
            <a:ext cx="648073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57" y="4509120"/>
            <a:ext cx="648073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85" y="2276872"/>
            <a:ext cx="648073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85" y="3356992"/>
            <a:ext cx="648073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94" y="4581128"/>
            <a:ext cx="648073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0" smoothness="2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91"/>
          <a:stretch/>
        </p:blipFill>
        <p:spPr>
          <a:xfrm>
            <a:off x="-147297" y="260648"/>
            <a:ext cx="12331657" cy="6901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577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61" y="1484784"/>
            <a:ext cx="5544617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3" y="2473154"/>
            <a:ext cx="5407484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FCA88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/>
        </p:blipFill>
        <p:spPr>
          <a:xfrm>
            <a:off x="311533" y="2541"/>
            <a:ext cx="11903968" cy="636206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0885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Bileşik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Hava Akımı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Hisse Senedi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ent">
  <a:themeElements>
    <a:clrScheme name="Kent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3675</TotalTime>
  <Words>214</Words>
  <Application>Microsoft Office PowerPoint</Application>
  <PresentationFormat>Özel</PresentationFormat>
  <Paragraphs>70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Slayt Başlıkları</vt:lpstr>
      </vt:variant>
      <vt:variant>
        <vt:i4>18</vt:i4>
      </vt:variant>
    </vt:vector>
  </HeadingPairs>
  <TitlesOfParts>
    <vt:vector size="30" baseType="lpstr">
      <vt:lpstr>Bileşik</vt:lpstr>
      <vt:lpstr>Canlı</vt:lpstr>
      <vt:lpstr>Akış</vt:lpstr>
      <vt:lpstr>1_Canlı</vt:lpstr>
      <vt:lpstr>Kağıt</vt:lpstr>
      <vt:lpstr>Kent</vt:lpstr>
      <vt:lpstr>Zengin</vt:lpstr>
      <vt:lpstr>Hava Akımı</vt:lpstr>
      <vt:lpstr>Austin</vt:lpstr>
      <vt:lpstr>Ofis Teması</vt:lpstr>
      <vt:lpstr>1_Hava Akımı</vt:lpstr>
      <vt:lpstr>Hisse Senedi</vt:lpstr>
      <vt:lpstr>PowerPoint Sunusu</vt:lpstr>
      <vt:lpstr>                    LİSELERE YERLEŞTİRME NASIL YAPILIYOR?</vt:lpstr>
      <vt:lpstr>SINAVLA ÖĞRENCİ ALAN LİSELER HANGİLERİ?</vt:lpstr>
      <vt:lpstr>SORU SAYISI ve SINAV SÜRESİ</vt:lpstr>
      <vt:lpstr>HANGİ DERSTEN KAÇ SORU ÇIKACAK? </vt:lpstr>
      <vt:lpstr>TESTLERİN KATSAYILARI? </vt:lpstr>
      <vt:lpstr>PowerPoint Sunusu</vt:lpstr>
      <vt:lpstr> SINAV KAÇ OTURUM OLACAK? </vt:lpstr>
      <vt:lpstr>PowerPoint Sunusu</vt:lpstr>
      <vt:lpstr>PowerPoint Sunusu</vt:lpstr>
      <vt:lpstr>PowerPoint Sunusu</vt:lpstr>
      <vt:lpstr>PowerPoint Sunusu</vt:lpstr>
      <vt:lpstr>PowerPoint Sunusu</vt:lpstr>
      <vt:lpstr>      SINAV ZORUNLU MU? </vt:lpstr>
      <vt:lpstr> </vt:lpstr>
      <vt:lpstr> </vt:lpstr>
      <vt:lpstr>SINAVLA ÖĞRENCİ ALAN LİSELERE TERCİH İŞLEMLERİ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ASUS</cp:lastModifiedBy>
  <cp:revision>312</cp:revision>
  <dcterms:created xsi:type="dcterms:W3CDTF">2014-09-22T14:05:42Z</dcterms:created>
  <dcterms:modified xsi:type="dcterms:W3CDTF">2020-05-29T19:09:42Z</dcterms:modified>
</cp:coreProperties>
</file>